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72B1E6-C8FB-4AB0-91D0-566CBAF011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AC78023-E518-4124-AB8C-E80B4B960B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C1DD0E-6801-4E47-BF42-B9F20E4B7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DE136C-3B8B-49D9-B707-069A94485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7F29CB-A4DA-4146-AC2F-D060C2E1B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3034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767798-5482-4939-96D2-6D34A57BF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F438A8-5190-431F-9BD3-2E50CDBE75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97E661F-2AE5-4DD1-9984-EA6B5D966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DA7173-07E4-4519-92AF-E1A7F7F2E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80F50-73B2-4241-A62F-EC4C2C0D4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810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514EFA-8AA1-4CDE-9209-449F00481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15C74B-ED30-41B8-81DB-5F5C875C11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C2D15C5-7F7A-4B6C-900D-2731BBAE6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450B778-1BFF-4757-8256-07F530799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AFC375-84CF-457D-A369-697C529EE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99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DBE348-7D38-46AB-BCAB-4B2B43EDA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738B31-B11E-41CB-B286-22BEF2C60A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07BB8C3-600C-42B4-8350-D3B62BF798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4D2F51-52A6-40E1-BB15-CD0ACE48C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B740ABB-0719-412A-B9D8-E39EB51D8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D8D0CD0-A077-41BD-8A5D-2E36FBC48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5830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00F347-64F4-4808-A572-378541A0B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0F8702D-A926-4612-9065-0437B6CB7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3E08AA4-EBF0-4363-9356-20C945AB19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07A7FEE-86E2-445E-AF66-7524807A5A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4AC0928-618D-47D7-AB97-21921C0E3A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31A45DD-C2F3-47D9-99A2-A94947E32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0FF7514-D499-4F25-8E3D-0A54BB4E2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FED5C26-385C-4BD7-99C4-F453CE1F5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7351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C0108F-5DD1-479D-9725-903EA0483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80C342F-7AB4-4C56-AB01-432C49E3A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33A6EED-B159-496B-A72A-6C8F8C86E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BC612DF-961D-4801-9124-AA547867F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188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B44FF37-5C78-49EE-96C7-A3A4B57F2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0BD3315-7ED2-4F6B-BC33-6E36D1624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7263EDB-2074-4BA1-85EC-748A9285A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27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D935C3-C950-4E6A-A9B7-44A6BD621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37FBBCB-7BAE-48A7-A3A2-AE1D5B17E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2F0E73C-E8FB-47D2-AA9D-D96EE76A4C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652B661-7A24-4688-8296-F1A770C5E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3889FF3-0C57-4A7C-B9C7-EF9608A1D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369291-8EAF-4BA0-8045-2CBEF2F49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9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E907D4-394D-4F81-BE03-3EAEAB7FB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66C9B16-A629-4CB3-8661-E0EE68FDE7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32BD178-A178-47EC-AD78-8165063A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90B4C67-C028-42B1-8B61-09E7AF7F0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D3D57D1-2944-40E6-8B69-6EEA93239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EA66081-565A-4487-B777-1C7F27AF5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9660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7ED14A-EF41-487A-9814-A39BEFC0C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0768924-E6CF-418A-BE91-E2A117D5B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A37377F-577A-40E5-B7DA-11E6F1E76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1D3F3AB-B366-4EE7-A581-1CF4E4103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B98E85B-335E-448C-B12B-649F65AAC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948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CD46536-241A-4948-AABE-C3019F6E8F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8E08242-2E2F-4B32-BBA5-B134ACE98E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89064E2-DAA6-4F59-B076-591D16914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6A026B-67E8-4C1D-8DC4-6A5F71463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059B628-D043-4B9A-9B49-0290191D8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9086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91288FB-36E9-4A1B-926D-480982E6B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408782E-E188-4299-83BD-4F37BAB61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703F26-631C-4A19-866F-9F197BC02E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BB18D-F9D9-48FE-8B99-66237D380338}" type="datetimeFigureOut">
              <a:rPr lang="ko-KR" altLang="en-US" smtClean="0"/>
              <a:t>2024-12-04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DA5760-B222-404C-9BF2-DF43132A25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0D7770-C8A1-4B8B-B2A6-21A11D7AC3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54E04-A882-4297-974A-3AD4AAE869A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56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3168DB7-CAB7-4652-81C1-A687022A3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160" y="0"/>
            <a:ext cx="482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52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114DE29B-C0F2-4740-90D1-53F98B56B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72" y="0"/>
            <a:ext cx="9668656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615C972-1CF3-4B90-AF2F-3CDA137540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72" y="0"/>
            <a:ext cx="9668656" cy="6858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3BA95D6-711B-4FC6-9F53-E198CA7F7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72" y="0"/>
            <a:ext cx="9668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13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0810ACF-2356-473C-B295-7640D9ABB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72" y="0"/>
            <a:ext cx="9668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477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CF6888B-6560-4197-94F1-CA398A47E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72" y="0"/>
            <a:ext cx="96686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37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9B9AD93-F23B-42D5-99D4-62C7CCDB1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160" y="0"/>
            <a:ext cx="4825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946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와이드스크린</PresentationFormat>
  <Paragraphs>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2024-12-04T01:23:04Z</dcterms:created>
  <dcterms:modified xsi:type="dcterms:W3CDTF">2024-12-04T01:27:45Z</dcterms:modified>
</cp:coreProperties>
</file>