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6" r:id="rId3"/>
    <p:sldId id="257" r:id="rId4"/>
    <p:sldId id="258" r:id="rId5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D9C5B83-B4F2-4B3A-B15B-7F2A0335EDA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4FB97269-DF1B-44F4-A1F1-CF4CF8C8BFF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62A0224-8581-4151-A648-4778C417C5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16942-9997-453A-9A77-E4CE9B55FE7A}" type="datetimeFigureOut">
              <a:rPr lang="ko-KR" altLang="en-US" smtClean="0"/>
              <a:t>2024-12-04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1D41E0D-4E8E-4E97-AC86-235B2C14A5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772ED48-3722-445C-82F8-FE10946094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31E93-B63F-4CD3-AED6-DF13EC50A45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029921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ADF2E77-FDFD-4309-8F08-73FC767B80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80086FA-0AF8-40CC-9B36-8205173E1F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A8FF32F-9269-4BD2-B98A-145003E77B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16942-9997-453A-9A77-E4CE9B55FE7A}" type="datetimeFigureOut">
              <a:rPr lang="ko-KR" altLang="en-US" smtClean="0"/>
              <a:t>2024-12-04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87ECE0B-9E31-49DB-ABB6-BE12281B7C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9614BF3-0E17-4C3C-A42B-5F5033B385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31E93-B63F-4CD3-AED6-DF13EC50A45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90698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69854F0-2AA5-40EE-8EFC-60B260D007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1074B1E9-6DF9-4BC7-AFB6-9D7E05662A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B9F7598-2BEF-4889-BDAA-3150388AFD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16942-9997-453A-9A77-E4CE9B55FE7A}" type="datetimeFigureOut">
              <a:rPr lang="ko-KR" altLang="en-US" smtClean="0"/>
              <a:t>2024-12-04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632141C-581B-458C-AFFC-E5CCB0AAA0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BDBD60F-2EF8-4520-8A6D-0E32FCC566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31E93-B63F-4CD3-AED6-DF13EC50A45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380306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678F780-8702-4E7B-88BD-5E72DFB470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8C6BCD6-FE3B-42BF-8724-BC5A858631C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DA2FD113-050F-4AE7-99D9-4EE909F8E6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891F2DDB-0FC2-440B-95BF-602395FBB3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16942-9997-453A-9A77-E4CE9B55FE7A}" type="datetimeFigureOut">
              <a:rPr lang="ko-KR" altLang="en-US" smtClean="0"/>
              <a:t>2024-12-04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53E7AC4-2B35-4963-90AB-2DE325EE96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F2DEA6FA-1C3C-4656-932B-058540AAC7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31E93-B63F-4CD3-AED6-DF13EC50A45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21145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C60E423-512E-4E18-A53E-660D898619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E9D84C4-3458-49D3-9830-3E6817BEB0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5859D442-E12D-4C31-B265-CB8FDB973EB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58A6CB9F-EF25-4749-8EDE-CED67961C9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8C445CFA-F4D6-42AD-AF1D-482D8117FD8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8AD3D6A1-9564-4D7C-B980-FFCEB96067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16942-9997-453A-9A77-E4CE9B55FE7A}" type="datetimeFigureOut">
              <a:rPr lang="ko-KR" altLang="en-US" smtClean="0"/>
              <a:t>2024-12-04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40449E94-D6AD-47E3-B49B-99AC7B54FB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80524D1E-2D46-4B08-B912-823DBD7689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31E93-B63F-4CD3-AED6-DF13EC50A45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082427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C74C020-78C3-4FF6-9798-66AF756504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F235F7A3-5D32-44ED-9604-3993CC9E90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16942-9997-453A-9A77-E4CE9B55FE7A}" type="datetimeFigureOut">
              <a:rPr lang="ko-KR" altLang="en-US" smtClean="0"/>
              <a:t>2024-12-04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3BA209A4-F84C-4A6E-BBFE-D45B21E1C7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935F5FB1-BB96-4280-82DA-947B5390A8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31E93-B63F-4CD3-AED6-DF13EC50A45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468261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4AA3E1D8-CE6E-46B7-A7BD-A34039BC3A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16942-9997-453A-9A77-E4CE9B55FE7A}" type="datetimeFigureOut">
              <a:rPr lang="ko-KR" altLang="en-US" smtClean="0"/>
              <a:t>2024-12-04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FDFEC7D7-3544-4D2E-B45B-2119F4F3C0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C3E4498E-31BF-4FFA-BEAB-B7B9B015B6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31E93-B63F-4CD3-AED6-DF13EC50A45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746728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8E0BA67-D63A-4F09-90BF-66FBAB938B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14CE324-AF60-47A9-A2B1-90EE6475EF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67ACBDC5-2153-4532-8571-3264B9E171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F4B7F32E-4927-441F-857E-A864EC21AA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16942-9997-453A-9A77-E4CE9B55FE7A}" type="datetimeFigureOut">
              <a:rPr lang="ko-KR" altLang="en-US" smtClean="0"/>
              <a:t>2024-12-04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F1F98F5B-6311-420B-8450-110B19F7AC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E14C1526-4E38-4A53-8A2C-7FB93F31ED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31E93-B63F-4CD3-AED6-DF13EC50A45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98862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BD0406F-A240-4F21-9ACC-7A7E7E7DE6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D180C007-DFC4-4590-AD8D-318C2E6F611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898F77A3-68FA-4163-A934-079421B75C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0A0D8486-15DB-41BD-A8CF-1AD4006D92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16942-9997-453A-9A77-E4CE9B55FE7A}" type="datetimeFigureOut">
              <a:rPr lang="ko-KR" altLang="en-US" smtClean="0"/>
              <a:t>2024-12-04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6D7FB1C2-3114-434A-AAEA-BEF1C10BDA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07F1BBF4-8DA2-4753-99AF-992E76AFD2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31E93-B63F-4CD3-AED6-DF13EC50A45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896197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C233280-344F-45C0-9D99-C66E7E5216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3279DE19-629A-4FA3-B5DB-7E74F1A4EA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93553AE-23AD-48EC-8C1A-6D54E1489F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16942-9997-453A-9A77-E4CE9B55FE7A}" type="datetimeFigureOut">
              <a:rPr lang="ko-KR" altLang="en-US" smtClean="0"/>
              <a:t>2024-12-04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E15C378-1BC0-483D-A645-253AF64252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30D171A-80EB-48B3-A4FD-488B55BB8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31E93-B63F-4CD3-AED6-DF13EC50A45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837260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C3432DBC-C25C-4EE3-B558-4A0FE4A57AD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BB15B54B-248E-4E7E-8DAB-5AD254AC3D4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C3DC8F0-EC1A-4FF0-B02A-1ED11949C8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16942-9997-453A-9A77-E4CE9B55FE7A}" type="datetimeFigureOut">
              <a:rPr lang="ko-KR" altLang="en-US" smtClean="0"/>
              <a:t>2024-12-04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1FAFD2D-B665-4FC8-A175-2060300AEF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A1FAFC4-C64B-474E-9F07-99BB9BA983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31E93-B63F-4CD3-AED6-DF13EC50A45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439341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696FE938-DC29-42DC-BD0C-D31DA4B961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08194CCF-AA4C-493F-B53B-61FD5C94E2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ACEF274-6A15-4D65-9820-63348F584B6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816942-9997-453A-9A77-E4CE9B55FE7A}" type="datetimeFigureOut">
              <a:rPr lang="ko-KR" altLang="en-US" smtClean="0"/>
              <a:t>2024-12-04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0E72827-0875-43C4-940B-9E19EF575A0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B9B01E3-F262-47E4-B195-A3FD52CC2A4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731E93-B63F-4CD3-AED6-DF13EC50A45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808353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D0A3FCBA-1387-44ED-9514-504EBE1BDF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6811" y="0"/>
            <a:ext cx="979837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77927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E0AFE313-B6FB-4154-A0BA-17D3F6410D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6811" y="0"/>
            <a:ext cx="979837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88905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26729124-8BFC-49C5-B228-FDEBF4471D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6811" y="0"/>
            <a:ext cx="979837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00941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F85F89A3-C083-43DD-ACA4-5BA6EF3C05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6811" y="0"/>
            <a:ext cx="979837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68633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와이드스크린</PresentationFormat>
  <Paragraphs>0</Paragraphs>
  <Slides>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7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1</cp:revision>
  <dcterms:created xsi:type="dcterms:W3CDTF">2024-12-04T02:23:59Z</dcterms:created>
  <dcterms:modified xsi:type="dcterms:W3CDTF">2024-12-04T02:24:32Z</dcterms:modified>
</cp:coreProperties>
</file>